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translate.yandex.kz/?lang=en-emj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balbobeks@mail.r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03" y="764703"/>
            <a:ext cx="2387297" cy="238729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1" y="3475167"/>
            <a:ext cx="576064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0400" y="588627"/>
            <a:ext cx="6192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аналарға арналған кеңес беру пункті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Ашылған уақыты: </a:t>
            </a:r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01.09.2023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0400" y="1565003"/>
            <a:ext cx="607074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ҚҰРМЕТТІ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kk-KZ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Балбөбек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бөбекжай-бақшасы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МКҚК </a:t>
            </a:r>
            <a:b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базасында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құрылған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пункті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1673" y="3152001"/>
            <a:ext cx="7363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 СІЗДЕРДІ АСЫҒА КҮТЕМІЗ!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" y="4405015"/>
            <a:ext cx="2914100" cy="2166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96" y="4457700"/>
            <a:ext cx="3159076" cy="2061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400" y="4498379"/>
            <a:ext cx="3133295" cy="2020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057868" y="3804849"/>
            <a:ext cx="622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Мәртөк ауданы, Саржансай ауылы, Болашақ көшесі №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3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202536"/>
            <a:ext cx="878497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АТА-АНАЛАРҒА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 БЕРУ ПУКТІНІҢ МАҚСАТЫ: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дамытудың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аналарға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 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отбасылық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тәрбиенің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сабақтастығын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логопедиялық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    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АТА-АНАЛАРҒА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 БЕРУ ПУКТІНІҢ НЕГІЗГІ МІНДЕТТЕРІ: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алмастыратын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отбасыларға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диагностикалық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консультациялық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бағдарламасын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№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Балбөбек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бөбекжай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бақшасы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МКҚК,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тәрбиелеуді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мүдделі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ұйымдарға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дамуындағы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ауытқулардың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профилактикасын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</a:b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149394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93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440" y="476672"/>
            <a:ext cx="864096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ЕГЕР СІЗДЕ АТА-АНАЛАРҒА КЕҢЕС БЕРУ ПУКТІНЕ БАРУ МҮМКІНДІГІ БОЛМАСА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 (71331)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27-808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телефон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нөмері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қоңырау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соғып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қызықтыратын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сұрақтарыңызды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із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balbobeks@mail.ru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электрондық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поштасы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қашықтан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хабарласа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балабақшаның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веб-сайты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balbobek5.martuk.edu.kz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кеңестер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жоспарына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жарияланады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31" y="3879175"/>
            <a:ext cx="3744416" cy="2495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3408537" cy="2467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11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4246446" cy="58434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32" y="472326"/>
            <a:ext cx="4189432" cy="576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260648"/>
            <a:ext cx="2462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ТҮРЛЕРІ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4788" y="381421"/>
            <a:ext cx="154189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аналарға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20548" y="319508"/>
            <a:ext cx="121539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2015" y="1617503"/>
            <a:ext cx="174733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кластар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806" y="2238514"/>
            <a:ext cx="196175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Стендтік кеңестер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7715" y="2801303"/>
            <a:ext cx="169604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 үстел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2977" y="3350730"/>
            <a:ext cx="123527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Буклеттер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03865" y="1016665"/>
            <a:ext cx="138018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Кездесулер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693584" y="1000815"/>
            <a:ext cx="127528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4691" y="1601519"/>
            <a:ext cx="185307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 театры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0541" y="2230682"/>
            <a:ext cx="178722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 көрмелер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39191" y="2823406"/>
            <a:ext cx="204992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Ашық есік күндері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327" y="814400"/>
            <a:ext cx="273621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AutoShape 2" descr="blob:https://web.whatsapp.com/21373528-7f9f-40f9-b2d3-4b544f029d6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0" y="3943528"/>
            <a:ext cx="3840361" cy="2793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71" y="4077072"/>
            <a:ext cx="400035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784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9" y="404664"/>
            <a:ext cx="2952328" cy="2534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9" y="3432895"/>
            <a:ext cx="3600400" cy="3184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56" y="188641"/>
            <a:ext cx="2186542" cy="338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94261"/>
            <a:ext cx="2016223" cy="338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73320"/>
            <a:ext cx="3816423" cy="3189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443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133</TotalTime>
  <Words>71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12</cp:revision>
  <dcterms:created xsi:type="dcterms:W3CDTF">2025-01-05T02:19:20Z</dcterms:created>
  <dcterms:modified xsi:type="dcterms:W3CDTF">2025-01-05T04:43:30Z</dcterms:modified>
</cp:coreProperties>
</file>